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65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81" r:id="rId20"/>
    <p:sldId id="275" r:id="rId21"/>
    <p:sldId id="282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AB8E6-7C0F-4D13-A9CE-17583A40E449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18D58-AC5D-4C1E-BAAD-44C289564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18D58-AC5D-4C1E-BAAD-44C289564AD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7BB2-F78E-479E-B32B-03D69F6A3842}" type="datetimeFigureOut">
              <a:rPr lang="en-US" smtClean="0"/>
              <a:pPr/>
              <a:t>20/09/2021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4A20-0B04-4A77-BE51-4D98AAEB2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Algerian" pitchFamily="82" charset="0"/>
              </a:rPr>
              <a:t>Soft skills and effective interpersonal communication</a:t>
            </a:r>
            <a:endParaRPr lang="en-US" sz="4800" b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Language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Lack of knowledge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Accent and pronunciation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Voice control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Improper tone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Jargon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Ambiguity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Use of vocabulary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Communication overload and underload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Roundabout Verbiage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Cultural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Inability to note and read the symbols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Tendency to attach to the symbol meanings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FF00FF"/>
                </a:solidFill>
              </a:rPr>
              <a:t>Punctuality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FF00FF"/>
                </a:solidFill>
              </a:rPr>
              <a:t>Styles of greetings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FF00FF"/>
                </a:solidFill>
              </a:rPr>
              <a:t>Relationships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 smtClean="0"/>
              <a:t>Psychological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Selective perception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Snap reactions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00FF"/>
                </a:solidFill>
              </a:rPr>
              <a:t>Polarisation</a:t>
            </a: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Slanting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Closed mind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Resistance to change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FF00FF"/>
                </a:solidFill>
              </a:rPr>
              <a:t>Allness</a:t>
            </a: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Emotions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Stress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Importance of body language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US" sz="2400" dirty="0" smtClean="0">
                <a:solidFill>
                  <a:srgbClr val="FF00FF"/>
                </a:solidFill>
              </a:rPr>
              <a:t>Confident body language improves job opportunities.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Non verbal gestures help us to understand feelings in a better way.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Prevent misunderstandings.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Convince others to accept what we have to say.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Improves our successful interactions with everyone 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rgbClr val="333333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Importance of body language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US" sz="2400" dirty="0" smtClean="0">
                <a:solidFill>
                  <a:srgbClr val="FF00FF"/>
                </a:solidFill>
              </a:rPr>
              <a:t>Confident body language improves job opportunities.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Non verbal gestures help us to understand feelings in a better way.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Prevent misunderstandings.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Convince others to accept what we have to say.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FF"/>
                </a:solidFill>
              </a:rPr>
              <a:t>Improves our successful interactions with everyone 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rgbClr val="333333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Channels of communication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6934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FF"/>
                </a:solidFill>
              </a:rPr>
              <a:t>Formal – Vertical     =     Upward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                                          Downward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               Horizontal</a:t>
            </a:r>
          </a:p>
          <a:p>
            <a:pPr>
              <a:buNone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                     Diagonal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FF"/>
                </a:solidFill>
              </a:rPr>
              <a:t>Informal - Grapevine                  </a:t>
            </a:r>
            <a:endParaRPr lang="en-US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Applications, SOP and Resume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239000" cy="4678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FF"/>
                </a:solidFill>
              </a:rPr>
              <a:t>Formal Applications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Purpose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Key elements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Types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Format of application</a:t>
            </a:r>
          </a:p>
          <a:p>
            <a:r>
              <a:rPr lang="en-US" sz="2400" dirty="0" smtClean="0">
                <a:solidFill>
                  <a:srgbClr val="FF00FF"/>
                </a:solidFill>
              </a:rPr>
              <a:t>Statement of 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Format</a:t>
            </a:r>
          </a:p>
          <a:p>
            <a:r>
              <a:rPr lang="en-US" sz="2400" dirty="0" smtClean="0">
                <a:solidFill>
                  <a:srgbClr val="FF00FF"/>
                </a:solidFill>
              </a:rPr>
              <a:t>Resume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Types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Format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2390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FF"/>
                </a:solidFill>
              </a:rPr>
              <a:t>Elements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Planning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Participation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Informality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Leadership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FF"/>
                </a:solidFill>
              </a:rPr>
              <a:t>Essentials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Be natural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Language skills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Be assertive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Be patient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Be polite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USER\Desktop\group-dicuss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81000"/>
            <a:ext cx="3810000" cy="271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Interviews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USER\Desktop\Interview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858000" cy="4563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Purpose of interview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Preparations to be made by the interviewer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Preparations to be made by the interviewee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Effective Listening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47545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A dynamic process.</a:t>
            </a: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It means attentiveness and interest perceptible in the posture as well as expressions.</a:t>
            </a: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Active process.</a:t>
            </a: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Physical and psychological efforts.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Presentations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USER\Desktop\Presentat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75" y="1295400"/>
            <a:ext cx="809625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Elements of presentation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620000" cy="3992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Establish a purpose of your presentations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Build an audience profile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Establish the key message of your presentation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Develop and structure the content of your presentation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Controlling the environment</a:t>
            </a:r>
          </a:p>
          <a:p>
            <a:endParaRPr lang="en-US" sz="2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Leadership skills and Team building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953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Leaders are people who have followers.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Characteristic of effective leadership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Vision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Disciplined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Daring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Passionate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Charismatic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Persistent 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Resourceful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Communication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Relationship- building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Persuasion</a:t>
            </a:r>
          </a:p>
          <a:p>
            <a:r>
              <a:rPr lang="en-US" sz="1800" b="1" dirty="0" smtClean="0">
                <a:solidFill>
                  <a:srgbClr val="333333"/>
                </a:solidFill>
              </a:rPr>
              <a:t>Visioning</a:t>
            </a:r>
          </a:p>
          <a:p>
            <a:pPr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USER\Desktop\Leader sty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362200"/>
            <a:ext cx="3886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Characteristic of effective leadership</a:t>
            </a:r>
            <a:br>
              <a:rPr lang="en-US" sz="2700" b="1" dirty="0" smtClean="0">
                <a:solidFill>
                  <a:srgbClr val="FF0000"/>
                </a:solidFill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543800" cy="4830763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Risk taking</a:t>
            </a:r>
          </a:p>
          <a:p>
            <a:r>
              <a:rPr lang="en-US" sz="1800" b="1" dirty="0" smtClean="0"/>
              <a:t>Value in others</a:t>
            </a:r>
          </a:p>
          <a:p>
            <a:r>
              <a:rPr lang="en-US" sz="1800" b="1" dirty="0" smtClean="0"/>
              <a:t>Teamwork</a:t>
            </a:r>
          </a:p>
          <a:p>
            <a:r>
              <a:rPr lang="en-US" sz="1800" b="1" dirty="0" smtClean="0"/>
              <a:t>Coaching and development</a:t>
            </a:r>
          </a:p>
          <a:p>
            <a:r>
              <a:rPr lang="en-US" sz="1800" b="1" dirty="0" smtClean="0"/>
              <a:t>Decision making</a:t>
            </a:r>
          </a:p>
          <a:p>
            <a:r>
              <a:rPr lang="en-US" sz="1800" b="1" dirty="0" smtClean="0"/>
              <a:t>Planning</a:t>
            </a:r>
            <a:endParaRPr lang="en-US" sz="1800" b="1" dirty="0"/>
          </a:p>
        </p:txBody>
      </p:sp>
      <p:pic>
        <p:nvPicPr>
          <p:cNvPr id="1026" name="Picture 2" descr="C:\Users\USER\Desktop\Lea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124200"/>
            <a:ext cx="5772989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Styles of leadership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Autocratic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Bureaucratic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Democratic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Laissez faire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Servant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People oriented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Neurocratic/ Task oriented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Transactional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Transformational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Building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6021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 team is a group of people working towards a common goal.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Stages in team building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Forming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Storming</a:t>
            </a:r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Norming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Performing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Adjourning or Mourning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Essentials of effective team building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Good team leader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Understanding and Collaboration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Building trust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Active participation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Effective Communication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Managing Conflict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USER\Desktop\Team buil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800"/>
            <a:ext cx="4572000" cy="335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Features of good and effective listener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57150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Attentive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Does not assume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Listen for feelings and facts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Concentrate on the other speakers kindly and generously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Opportunizes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6" name="Picture 5" descr="Good liste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905000"/>
            <a:ext cx="2944092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Steps for effective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Intend to listen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Be patient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Maintain eye contact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Identify emotions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Acknowledge the speaker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Show interest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What’s missing</a:t>
            </a:r>
          </a:p>
          <a:p>
            <a:endParaRPr lang="en-US" sz="2800" dirty="0"/>
          </a:p>
        </p:txBody>
      </p:sp>
      <p:pic>
        <p:nvPicPr>
          <p:cNvPr id="1026" name="Picture 2" descr="C:\Users\USER\Desktop\Listen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581400"/>
            <a:ext cx="379073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Methods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Verbal </a:t>
            </a:r>
          </a:p>
          <a:p>
            <a:pPr>
              <a:buFont typeface="+mj-lt"/>
              <a:buAutoNum type="alphaUcPeriod"/>
            </a:pPr>
            <a:r>
              <a:rPr lang="en-US" sz="1800" dirty="0" smtClean="0">
                <a:solidFill>
                  <a:srgbClr val="FF00FF"/>
                </a:solidFill>
              </a:rPr>
              <a:t>Oral </a:t>
            </a:r>
          </a:p>
          <a:p>
            <a:pPr>
              <a:buFont typeface="+mj-lt"/>
              <a:buAutoNum type="alphaUcPeriod"/>
            </a:pPr>
            <a:r>
              <a:rPr lang="en-US" sz="1800" dirty="0" smtClean="0">
                <a:solidFill>
                  <a:srgbClr val="FF00FF"/>
                </a:solidFill>
              </a:rPr>
              <a:t>Written</a:t>
            </a:r>
          </a:p>
          <a:p>
            <a:pPr>
              <a:buFont typeface="+mj-lt"/>
              <a:buAutoNum type="alphaUcPeriod"/>
            </a:pPr>
            <a:endParaRPr lang="en-US" sz="1800" dirty="0"/>
          </a:p>
          <a:p>
            <a:r>
              <a:rPr lang="en-US" sz="3600" dirty="0" smtClean="0"/>
              <a:t>Non verbal</a:t>
            </a:r>
          </a:p>
          <a:p>
            <a:pPr>
              <a:buFont typeface="+mj-lt"/>
              <a:buAutoNum type="alphaUcPeriod"/>
            </a:pPr>
            <a:r>
              <a:rPr lang="en-US" sz="1800" dirty="0" smtClean="0">
                <a:solidFill>
                  <a:srgbClr val="FF00FF"/>
                </a:solidFill>
              </a:rPr>
              <a:t>Kinesics (Body language)</a:t>
            </a:r>
          </a:p>
          <a:p>
            <a:pPr>
              <a:buFont typeface="+mj-lt"/>
              <a:buAutoNum type="alphaUcPeriod"/>
            </a:pPr>
            <a:r>
              <a:rPr lang="en-US" sz="1800" dirty="0" err="1" smtClean="0">
                <a:solidFill>
                  <a:srgbClr val="FF00FF"/>
                </a:solidFill>
              </a:rPr>
              <a:t>Oculesics</a:t>
            </a:r>
            <a:r>
              <a:rPr lang="en-US" sz="1800" dirty="0" smtClean="0">
                <a:solidFill>
                  <a:srgbClr val="FF00FF"/>
                </a:solidFill>
              </a:rPr>
              <a:t> (Eye contact)</a:t>
            </a:r>
          </a:p>
          <a:p>
            <a:pPr>
              <a:buFont typeface="+mj-lt"/>
              <a:buAutoNum type="alphaUcPeriod"/>
            </a:pPr>
            <a:r>
              <a:rPr lang="en-US" sz="1800" dirty="0" err="1" smtClean="0">
                <a:solidFill>
                  <a:srgbClr val="FF00FF"/>
                </a:solidFill>
              </a:rPr>
              <a:t>Haptics</a:t>
            </a:r>
            <a:r>
              <a:rPr lang="en-US" sz="1800" dirty="0" smtClean="0">
                <a:solidFill>
                  <a:srgbClr val="FF00FF"/>
                </a:solidFill>
              </a:rPr>
              <a:t> (Touch)</a:t>
            </a:r>
          </a:p>
          <a:p>
            <a:pPr>
              <a:buFont typeface="+mj-lt"/>
              <a:buAutoNum type="alphaUcPeriod"/>
            </a:pPr>
            <a:r>
              <a:rPr lang="en-US" sz="1800" dirty="0" err="1" smtClean="0">
                <a:solidFill>
                  <a:srgbClr val="FF00FF"/>
                </a:solidFill>
              </a:rPr>
              <a:t>Proxemics</a:t>
            </a:r>
            <a:r>
              <a:rPr lang="en-US" sz="1800" dirty="0" smtClean="0">
                <a:solidFill>
                  <a:srgbClr val="FF00FF"/>
                </a:solidFill>
              </a:rPr>
              <a:t> (Space)</a:t>
            </a:r>
          </a:p>
          <a:p>
            <a:pPr>
              <a:buFont typeface="+mj-lt"/>
              <a:buAutoNum type="alphaUcPeriod"/>
            </a:pPr>
            <a:r>
              <a:rPr lang="en-US" sz="1800" dirty="0" err="1" smtClean="0">
                <a:solidFill>
                  <a:srgbClr val="FF00FF"/>
                </a:solidFill>
              </a:rPr>
              <a:t>Chronemics</a:t>
            </a:r>
            <a:r>
              <a:rPr lang="en-US" sz="1800" dirty="0" smtClean="0">
                <a:solidFill>
                  <a:srgbClr val="FF00FF"/>
                </a:solidFill>
              </a:rPr>
              <a:t> (Time)</a:t>
            </a:r>
          </a:p>
          <a:p>
            <a:pPr>
              <a:buFont typeface="+mj-lt"/>
              <a:buAutoNum type="alphaUcPeriod"/>
            </a:pPr>
            <a:r>
              <a:rPr lang="en-US" sz="1800" dirty="0" err="1" smtClean="0">
                <a:solidFill>
                  <a:srgbClr val="FF00FF"/>
                </a:solidFill>
              </a:rPr>
              <a:t>Paralinguistics</a:t>
            </a:r>
            <a:r>
              <a:rPr lang="en-US" sz="1800" dirty="0" smtClean="0">
                <a:solidFill>
                  <a:srgbClr val="FF00FF"/>
                </a:solidFill>
              </a:rPr>
              <a:t> (Volume speed, pitch, pauses)</a:t>
            </a:r>
            <a:endParaRPr lang="en-US" sz="1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4038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333333"/>
                </a:solidFill>
              </a:rPr>
              <a:t>It is a process of speaking  to a group of people in a structured , deliberate manner intended to inform, influence or entertain the listeners. 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FF"/>
                </a:solidFill>
              </a:rPr>
              <a:t>Five basic elements are: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333333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Clear message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Preparation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Keep the sentence crisp and short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Be eloquent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</a:rPr>
              <a:t>Attitude should be neutral and relaxed</a:t>
            </a:r>
            <a:endParaRPr lang="en-US" sz="1800" b="1" dirty="0">
              <a:solidFill>
                <a:srgbClr val="7030A0"/>
              </a:solidFill>
            </a:endParaRPr>
          </a:p>
        </p:txBody>
      </p:sp>
      <p:pic>
        <p:nvPicPr>
          <p:cNvPr id="6" name="Picture 5" descr="Public spea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286000"/>
            <a:ext cx="48768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Presentation skills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USER\Desktop\presentation-skills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06604"/>
            <a:ext cx="7696200" cy="5778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Barriers to effective communication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7200"/>
          </a:xfrm>
        </p:spPr>
        <p:txBody>
          <a:bodyPr>
            <a:normAutofit/>
          </a:bodyPr>
          <a:lstStyle/>
          <a:p>
            <a:endParaRPr lang="en-US" sz="4000" dirty="0" smtClean="0">
              <a:solidFill>
                <a:srgbClr val="FF00FF"/>
              </a:solidFill>
            </a:endParaRPr>
          </a:p>
          <a:p>
            <a:r>
              <a:rPr lang="en-US" sz="4000" dirty="0" smtClean="0">
                <a:solidFill>
                  <a:srgbClr val="FF00FF"/>
                </a:solidFill>
              </a:rPr>
              <a:t>Physical</a:t>
            </a:r>
          </a:p>
          <a:p>
            <a:r>
              <a:rPr lang="en-US" sz="4000" dirty="0" smtClean="0">
                <a:solidFill>
                  <a:srgbClr val="FF00FF"/>
                </a:solidFill>
              </a:rPr>
              <a:t>Language</a:t>
            </a:r>
          </a:p>
          <a:p>
            <a:r>
              <a:rPr lang="en-US" sz="4000" dirty="0" smtClean="0">
                <a:solidFill>
                  <a:srgbClr val="FF00FF"/>
                </a:solidFill>
              </a:rPr>
              <a:t>Cultural</a:t>
            </a:r>
          </a:p>
          <a:p>
            <a:r>
              <a:rPr lang="en-US" sz="4000" dirty="0" smtClean="0">
                <a:solidFill>
                  <a:srgbClr val="FF00FF"/>
                </a:solidFill>
              </a:rPr>
              <a:t>Psychological</a:t>
            </a:r>
            <a:endParaRPr lang="en-US" sz="4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Physical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Environmental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Subjective strain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Media ignorance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Noise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Time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Distance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</a:rPr>
              <a:t>Faulty instruments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556</Words>
  <Application>Microsoft Office PowerPoint</Application>
  <PresentationFormat>On-screen Show (4:3)</PresentationFormat>
  <Paragraphs>197</Paragraphs>
  <Slides>26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Soft skills and effective interpersonal communication</vt:lpstr>
      <vt:lpstr>Effective Listening</vt:lpstr>
      <vt:lpstr>Features of good and effective listener</vt:lpstr>
      <vt:lpstr>Steps for effective listening</vt:lpstr>
      <vt:lpstr>Methods of communication</vt:lpstr>
      <vt:lpstr>Public speaking</vt:lpstr>
      <vt:lpstr>Presentation skills</vt:lpstr>
      <vt:lpstr>Barriers to effective communication</vt:lpstr>
      <vt:lpstr>Barriers to effective communication</vt:lpstr>
      <vt:lpstr>Barriers to effective communication</vt:lpstr>
      <vt:lpstr>Barriers to effective communication</vt:lpstr>
      <vt:lpstr>Barriers to effective communication</vt:lpstr>
      <vt:lpstr>Importance of body language</vt:lpstr>
      <vt:lpstr>Importance of body language</vt:lpstr>
      <vt:lpstr> Channels of communication </vt:lpstr>
      <vt:lpstr>Applications, SOP and Resume</vt:lpstr>
      <vt:lpstr>Slide 17</vt:lpstr>
      <vt:lpstr>Interviews</vt:lpstr>
      <vt:lpstr>Slide 19</vt:lpstr>
      <vt:lpstr>Presentations</vt:lpstr>
      <vt:lpstr>Elements of presentation</vt:lpstr>
      <vt:lpstr>Leadership skills and Team building</vt:lpstr>
      <vt:lpstr>  Characteristic of effective leadership </vt:lpstr>
      <vt:lpstr>Styles of leadership</vt:lpstr>
      <vt:lpstr>Team Building</vt:lpstr>
      <vt:lpstr>Essentials of effective team building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skills and effective interpersonal communication</dc:title>
  <dc:creator>USER</dc:creator>
  <cp:lastModifiedBy>USER</cp:lastModifiedBy>
  <cp:revision>99</cp:revision>
  <dcterms:created xsi:type="dcterms:W3CDTF">2020-10-20T14:39:11Z</dcterms:created>
  <dcterms:modified xsi:type="dcterms:W3CDTF">2021-09-20T01:27:10Z</dcterms:modified>
</cp:coreProperties>
</file>